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59.png" ContentType="image/png"/>
  <Override PartName="/ppt/media/image21.png" ContentType="image/png"/>
  <Override PartName="/ppt/media/image58.png" ContentType="image/png"/>
  <Override PartName="/ppt/media/image19.png" ContentType="image/png"/>
  <Override PartName="/ppt/media/image20.png" ContentType="image/png"/>
  <Override PartName="/ppt/media/image5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55.png" ContentType="image/png"/>
  <Override PartName="/ppt/media/image44.png" ContentType="image/png"/>
  <Override PartName="/ppt/media/image56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72.xml" ContentType="application/vnd.openxmlformats-officedocument.presentationml.slide+xml"/>
  <Override PartName="/ppt/slides/slide23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69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33C128-11C5-44F5-82B2-2719716CC70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2682A5-EBFC-4D87-8DCA-0C4890FE042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1310DB-5354-4A02-8F4C-CB1F8040165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90C13A-A4F7-4B19-89FD-81F452D4C4B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97E5EA-1559-454E-A4DD-4B21E5B8FBE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0070EE-0110-4F5E-978C-768B1CB2396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B2040A-F605-45A1-8DA6-A399D20A8A0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F212E2-FBAB-4080-8BB6-24B8913D485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48EEF8-D141-43EA-905A-3F02BCE6AB9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AE8D5C-AA96-4CDE-88BD-006B8ADCC3C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709FEE-658D-4CF3-A5B0-772A0EF779D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A2F12F-2883-47D7-A2B8-55B80318ADF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5998523-E41C-4346-A9E5-D6EF4DE64BC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image" Target="../media/image58.png"/><Relationship Id="rId3" Type="http://schemas.openxmlformats.org/officeDocument/2006/relationships/image" Target="../media/image59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310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1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313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1435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2024-08-28T10:12:08Z</dcterms:modified>
  <cp:revision>84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